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6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CF47-15D5-423C-82E4-A53D3DF0540D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Literal Equations and Formulas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(2-5)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00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Literal Equation</a:t>
            </a:r>
            <a:r>
              <a:rPr lang="en-US" sz="2800" dirty="0" smtClean="0"/>
              <a:t>- An equation that involves two or more variables</a:t>
            </a:r>
          </a:p>
          <a:p>
            <a:endParaRPr lang="en-US" sz="2800" u="sng" dirty="0"/>
          </a:p>
          <a:p>
            <a:r>
              <a:rPr lang="en-US" sz="2800" u="sng" dirty="0" smtClean="0"/>
              <a:t>Formula-</a:t>
            </a:r>
            <a:r>
              <a:rPr lang="en-US" sz="2800" dirty="0" smtClean="0"/>
              <a:t> an equation that states a relationship among quantities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64372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Rewriting a Literal Equation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pizza costs $10		One sandwich costs $5</a:t>
            </a:r>
          </a:p>
          <a:p>
            <a:r>
              <a:rPr lang="en-US" sz="2400" dirty="0" smtClean="0"/>
              <a:t>You have $80		</a:t>
            </a:r>
          </a:p>
          <a:p>
            <a:endParaRPr lang="en-US" sz="2400" dirty="0"/>
          </a:p>
          <a:p>
            <a:r>
              <a:rPr lang="en-US" sz="2400" dirty="0" smtClean="0"/>
              <a:t>How many sandwiches can you buy if you get 3 pizzas? </a:t>
            </a:r>
          </a:p>
          <a:p>
            <a:r>
              <a:rPr lang="en-US" sz="2400" dirty="0" smtClean="0"/>
              <a:t>6 pizzas?</a:t>
            </a:r>
          </a:p>
          <a:p>
            <a:endParaRPr lang="en-US" sz="2400" dirty="0"/>
          </a:p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: Define your variables: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p = # of pizzas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 = # of sandwiches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9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: Write the equation</a:t>
            </a:r>
          </a:p>
          <a:p>
            <a:r>
              <a:rPr lang="en-US" sz="2800" dirty="0" smtClean="0"/>
              <a:t>10p + 5s = 80</a:t>
            </a:r>
          </a:p>
          <a:p>
            <a:endParaRPr lang="en-US" sz="2800" dirty="0"/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: Ask yourself, What do I want to know?</a:t>
            </a:r>
          </a:p>
          <a:p>
            <a:r>
              <a:rPr lang="en-US" sz="2800" dirty="0" smtClean="0"/>
              <a:t>The # of sandwiches I can buy</a:t>
            </a:r>
          </a:p>
          <a:p>
            <a:endParaRPr lang="en-US" sz="2800" dirty="0"/>
          </a:p>
          <a:p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: Isolate the variable that represents what you want to know</a:t>
            </a:r>
          </a:p>
          <a:p>
            <a:r>
              <a:rPr lang="en-US" sz="2800" dirty="0" smtClean="0"/>
              <a:t>10p + 5s = 80 (Use inverse operations to get the s by  		    itself)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87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10p + 5s = 80  	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: </a:t>
            </a:r>
            <a:r>
              <a:rPr lang="en-US" sz="2000" dirty="0" smtClean="0"/>
              <a:t>Subtract 10p from both sides of the equation</a:t>
            </a:r>
            <a:endParaRPr lang="en-US" sz="2800" dirty="0" smtClean="0"/>
          </a:p>
          <a:p>
            <a:r>
              <a:rPr lang="en-US" sz="2800" dirty="0" smtClean="0"/>
              <a:t>-10p         -10p </a:t>
            </a:r>
          </a:p>
          <a:p>
            <a:endParaRPr lang="en-US" sz="2800" dirty="0"/>
          </a:p>
          <a:p>
            <a:r>
              <a:rPr lang="en-US" sz="2800" dirty="0" smtClean="0"/>
              <a:t>    </a:t>
            </a:r>
            <a:r>
              <a:rPr lang="en-US" sz="2800" u="sng" dirty="0" smtClean="0"/>
              <a:t>5s </a:t>
            </a:r>
            <a:r>
              <a:rPr lang="en-US" sz="2800" dirty="0" smtClean="0"/>
              <a:t>= </a:t>
            </a:r>
            <a:r>
              <a:rPr lang="en-US" sz="2800" u="sng" dirty="0" smtClean="0"/>
              <a:t>80 – 10p</a:t>
            </a:r>
            <a:r>
              <a:rPr lang="en-US" sz="2800" dirty="0" smtClean="0"/>
              <a:t>      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: </a:t>
            </a:r>
            <a:r>
              <a:rPr lang="en-US" sz="2000" dirty="0" smtClean="0"/>
              <a:t>Now divide both sides by 5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5                  5</a:t>
            </a:r>
          </a:p>
          <a:p>
            <a:endParaRPr lang="en-US" sz="2000" dirty="0"/>
          </a:p>
          <a:p>
            <a:r>
              <a:rPr lang="en-US" sz="2800" dirty="0" smtClean="0"/>
              <a:t>    s = 16 – 2p</a:t>
            </a:r>
          </a:p>
          <a:p>
            <a:endParaRPr lang="en-US" sz="2800" dirty="0"/>
          </a:p>
          <a:p>
            <a:r>
              <a:rPr lang="en-US" sz="2800" dirty="0" smtClean="0"/>
              <a:t>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: How can we determine the number of sandwiches if we buy 3 pizzas?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-by substituting 3 in for p</a:t>
            </a:r>
            <a:endParaRPr lang="en-US" sz="32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648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 = 16 – 2p</a:t>
            </a:r>
          </a:p>
          <a:p>
            <a:r>
              <a:rPr lang="en-US" sz="2800" dirty="0" smtClean="0"/>
              <a:t>s = 16 – 2(3)</a:t>
            </a:r>
          </a:p>
          <a:p>
            <a:r>
              <a:rPr lang="en-US" sz="2800" dirty="0" smtClean="0"/>
              <a:t>s = 16 – 6</a:t>
            </a:r>
          </a:p>
          <a:p>
            <a:r>
              <a:rPr lang="en-US" sz="2800" dirty="0" smtClean="0"/>
              <a:t>s = 10 sandwiches</a:t>
            </a:r>
          </a:p>
          <a:p>
            <a:endParaRPr lang="en-US" sz="2800" dirty="0"/>
          </a:p>
          <a:p>
            <a:r>
              <a:rPr lang="en-US" sz="2800" dirty="0" smtClean="0"/>
              <a:t>How many sandwiches can you buy with 6 pizzas?</a:t>
            </a:r>
          </a:p>
          <a:p>
            <a:endParaRPr lang="en-US" sz="2800" dirty="0"/>
          </a:p>
          <a:p>
            <a:r>
              <a:rPr lang="en-US" sz="2800" dirty="0" smtClean="0"/>
              <a:t>4 sandwiches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4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Literal Equations with only Variables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V = </a:t>
            </a:r>
            <a:r>
              <a:rPr lang="en-US" sz="2800" dirty="0" err="1" smtClean="0"/>
              <a:t>bwh</a:t>
            </a:r>
            <a:r>
              <a:rPr lang="en-US" sz="2800" dirty="0" smtClean="0"/>
              <a:t> for height</a:t>
            </a:r>
          </a:p>
          <a:p>
            <a:endParaRPr lang="en-US" sz="2800" dirty="0"/>
          </a:p>
          <a:p>
            <a:r>
              <a:rPr lang="en-US" sz="2800" u="sng" dirty="0" smtClean="0"/>
              <a:t>V   </a:t>
            </a:r>
            <a:r>
              <a:rPr lang="en-US" sz="2800" dirty="0" smtClean="0"/>
              <a:t>  =   </a:t>
            </a:r>
            <a:r>
              <a:rPr lang="en-US" sz="2800" u="sng" dirty="0" err="1" smtClean="0"/>
              <a:t>bwh</a:t>
            </a:r>
            <a:endParaRPr lang="en-US" sz="2800" u="sng" dirty="0" smtClean="0"/>
          </a:p>
          <a:p>
            <a:r>
              <a:rPr lang="en-US" sz="2800" dirty="0" err="1"/>
              <a:t>b</a:t>
            </a:r>
            <a:r>
              <a:rPr lang="en-US" sz="2800" dirty="0" err="1" smtClean="0"/>
              <a:t>w</a:t>
            </a:r>
            <a:r>
              <a:rPr lang="en-US" sz="2800" dirty="0" smtClean="0"/>
              <a:t>        </a:t>
            </a:r>
            <a:r>
              <a:rPr lang="en-US" sz="2800" dirty="0" err="1" smtClean="0"/>
              <a:t>bw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u="sng" dirty="0" smtClean="0"/>
              <a:t>V  </a:t>
            </a:r>
            <a:r>
              <a:rPr lang="en-US" sz="2800" dirty="0" smtClean="0"/>
              <a:t>   =   h</a:t>
            </a:r>
          </a:p>
          <a:p>
            <a:r>
              <a:rPr lang="en-US" sz="2800" dirty="0" err="1" smtClean="0"/>
              <a:t>bw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110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381000"/>
                <a:ext cx="8382000" cy="5479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Solve ax – </a:t>
                </a:r>
                <a:r>
                  <a:rPr lang="en-US" sz="2800" dirty="0" err="1" smtClean="0"/>
                  <a:t>bx</a:t>
                </a:r>
                <a:r>
                  <a:rPr lang="en-US" sz="2800" dirty="0" smtClean="0"/>
                  <a:t> = c   for </a:t>
                </a:r>
                <a:r>
                  <a:rPr lang="en-US" sz="2800" dirty="0" smtClean="0"/>
                  <a:t>x		Any ideas???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					Use the Distributive 					Property!!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x ( a – b) = c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					Now isolate x</a:t>
                </a:r>
              </a:p>
              <a:p>
                <a:endParaRPr lang="en-US" sz="2800" dirty="0"/>
              </a:p>
              <a:p>
                <a:r>
                  <a:rPr lang="en-US" sz="2800" u="sng" dirty="0"/>
                  <a:t> </a:t>
                </a:r>
                <a:r>
                  <a:rPr lang="en-US" sz="2800" u="sng" dirty="0" smtClean="0"/>
                  <a:t> x ( a – b )</a:t>
                </a:r>
                <a:r>
                  <a:rPr lang="en-US" sz="2800" dirty="0" smtClean="0"/>
                  <a:t>  =    </a:t>
                </a:r>
                <a:r>
                  <a:rPr lang="en-US" sz="2800" u="sng" dirty="0" smtClean="0"/>
                  <a:t>c</a:t>
                </a:r>
                <a:r>
                  <a:rPr lang="en-US" sz="2800" u="sng" dirty="0"/>
                  <a:t> </a:t>
                </a:r>
                <a:r>
                  <a:rPr lang="en-US" sz="2800" u="sng" dirty="0" smtClean="0"/>
                  <a:t>    </a:t>
                </a:r>
              </a:p>
              <a:p>
                <a:r>
                  <a:rPr lang="en-US" sz="2800" dirty="0" smtClean="0"/>
                  <a:t>     ( a – b )      (a – b)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So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den>
                    </m:f>
                  </m:oMath>
                </a14:m>
                <a:endParaRPr lang="en-US" sz="28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81000"/>
                <a:ext cx="8382000" cy="5479513"/>
              </a:xfrm>
              <a:prstGeom prst="rect">
                <a:avLst/>
              </a:prstGeom>
              <a:blipFill rotWithShape="0">
                <a:blip r:embed="rId2"/>
                <a:stretch>
                  <a:fillRect l="-1527" t="-1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93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try:     Go to textbook </a:t>
            </a:r>
            <a:r>
              <a:rPr lang="en-US" sz="2800" dirty="0" err="1" smtClean="0"/>
              <a:t>pg</a:t>
            </a:r>
            <a:r>
              <a:rPr lang="en-US" sz="2800" dirty="0" smtClean="0"/>
              <a:t> 110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Write each formula and solve for the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following:</a:t>
            </a:r>
          </a:p>
          <a:p>
            <a:endParaRPr lang="en-US" sz="2800" dirty="0"/>
          </a:p>
          <a:p>
            <a:r>
              <a:rPr lang="en-US" sz="2800" dirty="0" smtClean="0"/>
              <a:t>Perimeter: solve for </a:t>
            </a:r>
            <a:r>
              <a:rPr lang="en-US" sz="2800" i="1" dirty="0" smtClean="0"/>
              <a:t>w</a:t>
            </a:r>
          </a:p>
          <a:p>
            <a:r>
              <a:rPr lang="en-US" sz="2800" dirty="0" smtClean="0"/>
              <a:t>Circumference: solve for </a:t>
            </a:r>
            <a:r>
              <a:rPr lang="en-US" sz="2800" i="1" dirty="0" smtClean="0"/>
              <a:t>r</a:t>
            </a:r>
            <a:endParaRPr lang="en-US" sz="2800" dirty="0" smtClean="0"/>
          </a:p>
          <a:p>
            <a:r>
              <a:rPr lang="en-US" sz="2800" dirty="0" smtClean="0"/>
              <a:t>Area (</a:t>
            </a:r>
            <a:r>
              <a:rPr lang="en-US" sz="2800" dirty="0" err="1" smtClean="0"/>
              <a:t>rect</a:t>
            </a:r>
            <a:r>
              <a:rPr lang="en-US" sz="2800" dirty="0" smtClean="0"/>
              <a:t>): solve for </a:t>
            </a:r>
            <a:r>
              <a:rPr lang="en-US" sz="2800" i="1" dirty="0" smtClean="0"/>
              <a:t>l</a:t>
            </a:r>
            <a:endParaRPr lang="en-US" sz="2800" dirty="0" smtClean="0"/>
          </a:p>
          <a:p>
            <a:r>
              <a:rPr lang="en-US" sz="2800" dirty="0" smtClean="0"/>
              <a:t>Area (triangle): solve for </a:t>
            </a:r>
            <a:r>
              <a:rPr lang="en-US" sz="2800" i="1" dirty="0" smtClean="0"/>
              <a:t>b</a:t>
            </a:r>
            <a:endParaRPr lang="en-US" sz="2800" dirty="0" smtClean="0"/>
          </a:p>
          <a:p>
            <a:r>
              <a:rPr lang="en-US" sz="2800" dirty="0" smtClean="0"/>
              <a:t>Area (circle):  solve for </a:t>
            </a:r>
            <a:r>
              <a:rPr lang="en-US" sz="2800" i="1" dirty="0" smtClean="0"/>
              <a:t>r</a:t>
            </a:r>
            <a:endParaRPr lang="en-US" sz="2800" dirty="0" smtClean="0"/>
          </a:p>
          <a:p>
            <a:r>
              <a:rPr lang="en-US" sz="2800" dirty="0" smtClean="0"/>
              <a:t>Distance: solve for </a:t>
            </a:r>
            <a:r>
              <a:rPr lang="en-US" sz="2800" i="1" dirty="0" smtClean="0"/>
              <a:t>t</a:t>
            </a:r>
            <a:endParaRPr lang="en-US" sz="2800" dirty="0" smtClean="0"/>
          </a:p>
          <a:p>
            <a:r>
              <a:rPr lang="en-US" sz="2800" dirty="0" smtClean="0"/>
              <a:t>Temperature: solve for </a:t>
            </a:r>
            <a:r>
              <a:rPr lang="en-US" sz="2800" i="1" dirty="0" smtClean="0"/>
              <a:t>F</a:t>
            </a:r>
            <a:endParaRPr lang="en-US" sz="2800" dirty="0" smtClean="0"/>
          </a:p>
          <a:p>
            <a:r>
              <a:rPr lang="en-US" sz="2800" dirty="0" smtClean="0"/>
              <a:t>Area (trapezoid): solve for base 2</a:t>
            </a:r>
          </a:p>
        </p:txBody>
      </p:sp>
    </p:spTree>
    <p:extLst>
      <p:ext uri="{BB962C8B-B14F-4D97-AF65-F5344CB8AC3E}">
        <p14:creationId xmlns:p14="http://schemas.microsoft.com/office/powerpoint/2010/main" val="25793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224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Literal Equations and Formulas</vt:lpstr>
      <vt:lpstr>Vocabulary</vt:lpstr>
      <vt:lpstr>Rewriting a Literal Equation</vt:lpstr>
      <vt:lpstr>PowerPoint Presentation</vt:lpstr>
      <vt:lpstr>PowerPoint Presentation</vt:lpstr>
      <vt:lpstr>PowerPoint Presentation</vt:lpstr>
      <vt:lpstr>Literal Equations with only Variables</vt:lpstr>
      <vt:lpstr>PowerPoint Presentation</vt:lpstr>
      <vt:lpstr>PowerPoint Presentation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Patricia Sisson</cp:lastModifiedBy>
  <cp:revision>13</cp:revision>
  <dcterms:created xsi:type="dcterms:W3CDTF">2014-08-19T12:53:22Z</dcterms:created>
  <dcterms:modified xsi:type="dcterms:W3CDTF">2014-08-27T20:32:11Z</dcterms:modified>
</cp:coreProperties>
</file>